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4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4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8574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1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37308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01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48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47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4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65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7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69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4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5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055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17863-0917-4D5F-8F0E-ADB05FE00796}" type="datetimeFigureOut">
              <a:rPr lang="en-US" smtClean="0"/>
              <a:t>3/20/2020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DCF9EAB-8A49-4755-AFBF-B39B402CD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46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691A-E1AF-4B9B-A0FD-A246B872C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/>
              <a:t>Project Update 3/20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6A079-C401-448A-AD03-545836021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/>
              <a:t>Josh Howard</a:t>
            </a:r>
          </a:p>
        </p:txBody>
      </p:sp>
    </p:spTree>
    <p:extLst>
      <p:ext uri="{BB962C8B-B14F-4D97-AF65-F5344CB8AC3E}">
        <p14:creationId xmlns:p14="http://schemas.microsoft.com/office/powerpoint/2010/main" val="3776666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23D7-4EC0-4012-A9B7-CDDF617F5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Received Arduino Parts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9C328-93F1-42C1-B73A-AC158FAF2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13" y="1585714"/>
            <a:ext cx="4513262" cy="3384946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91EFD-ECFB-4A23-8B5C-2132FAEFF35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Originally bought the Starter Kit shown on the right.</a:t>
            </a:r>
          </a:p>
          <a:p>
            <a:r>
              <a:rPr lang="en-US" dirty="0"/>
              <a:t>Bought an Arduino Nano as the included Uno was too big for the project and a circuit relay as the kit did not come with one. </a:t>
            </a:r>
          </a:p>
        </p:txBody>
      </p:sp>
    </p:spTree>
    <p:extLst>
      <p:ext uri="{BB962C8B-B14F-4D97-AF65-F5344CB8AC3E}">
        <p14:creationId xmlns:p14="http://schemas.microsoft.com/office/powerpoint/2010/main" val="295918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884F175-9D23-496E-80AC-F3D2FD541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2D4B7B8-5AFE-4B32-A805-72EC571E6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57D13B2-7A74-4788-8689-5EDB2DA86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23">
              <a:extLst>
                <a:ext uri="{FF2B5EF4-FFF2-40B4-BE49-F238E27FC236}">
                  <a16:creationId xmlns:a16="http://schemas.microsoft.com/office/drawing/2014/main" id="{66964837-B2CC-483D-BEDA-4BB1901BC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5">
              <a:extLst>
                <a:ext uri="{FF2B5EF4-FFF2-40B4-BE49-F238E27FC236}">
                  <a16:creationId xmlns:a16="http://schemas.microsoft.com/office/drawing/2014/main" id="{77D4E216-8B6C-4A3B-AF75-3016320F6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DD4EA12-82D2-47D7-8742-8F4746AA6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7">
              <a:extLst>
                <a:ext uri="{FF2B5EF4-FFF2-40B4-BE49-F238E27FC236}">
                  <a16:creationId xmlns:a16="http://schemas.microsoft.com/office/drawing/2014/main" id="{115B7F7E-4C23-429B-A947-A5B436DB2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8">
              <a:extLst>
                <a:ext uri="{FF2B5EF4-FFF2-40B4-BE49-F238E27FC236}">
                  <a16:creationId xmlns:a16="http://schemas.microsoft.com/office/drawing/2014/main" id="{A6B03A29-0A21-40D4-87E4-3C41D6F5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9">
              <a:extLst>
                <a:ext uri="{FF2B5EF4-FFF2-40B4-BE49-F238E27FC236}">
                  <a16:creationId xmlns:a16="http://schemas.microsoft.com/office/drawing/2014/main" id="{6C871F60-4E5A-449A-B6D8-1F58C12EE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182795B-2BFA-4D7B-BE85-701A73E2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810B9E5C-2AE2-4B4E-916F-F954F2AA8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431558-29CE-4C5F-B8D1-42C1558EE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Testing Circuit Relay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71431DB-C220-4234-B087-A313C39B61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1361" y="2160589"/>
            <a:ext cx="2930517" cy="44345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400" dirty="0"/>
              <a:t>Testing to know how this relay works. The image shown is the second attempt. The first blew the LED.</a:t>
            </a:r>
          </a:p>
          <a:p>
            <a:pPr marL="0" indent="0">
              <a:buNone/>
            </a:pPr>
            <a:r>
              <a:rPr lang="en-US" sz="1400" dirty="0"/>
              <a:t>As this will be used to cut on/off a wall outlet power. Because of the amount of electricity from a wall outlet, I am testing it with an LED and the Uno.</a:t>
            </a:r>
          </a:p>
          <a:p>
            <a:pPr marL="0" indent="0">
              <a:buNone/>
            </a:pPr>
            <a:r>
              <a:rPr lang="en-US" sz="1400" dirty="0"/>
              <a:t>Power is ran from pin 13 to the relay, then to the LED and back to ground. The Uno is then hooked to control the relay.</a:t>
            </a:r>
          </a:p>
          <a:p>
            <a:pPr marL="0" indent="0">
              <a:buNone/>
            </a:pPr>
            <a:r>
              <a:rPr lang="en-US" sz="1400" dirty="0"/>
              <a:t>The test shown I wrote turns the relay on and off every 1 second to flash the LED.</a:t>
            </a:r>
          </a:p>
        </p:txBody>
      </p:sp>
      <p:pic>
        <p:nvPicPr>
          <p:cNvPr id="8" name="Content Placeholder 7" descr="A circuit board&#10;&#10;Description automatically generated">
            <a:extLst>
              <a:ext uri="{FF2B5EF4-FFF2-40B4-BE49-F238E27FC236}">
                <a16:creationId xmlns:a16="http://schemas.microsoft.com/office/drawing/2014/main" id="{95420B6E-9A61-44D3-8625-2A93B5B0D6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420" y="609600"/>
            <a:ext cx="3468996" cy="2601747"/>
          </a:xfrm>
          <a:prstGeom prst="rect">
            <a:avLst/>
          </a:prstGeom>
        </p:spPr>
      </p:pic>
      <p:pic>
        <p:nvPicPr>
          <p:cNvPr id="6" name="Content Placeholder 5" descr="A circuit board&#10;&#10;Description automatically generated">
            <a:extLst>
              <a:ext uri="{FF2B5EF4-FFF2-40B4-BE49-F238E27FC236}">
                <a16:creationId xmlns:a16="http://schemas.microsoft.com/office/drawing/2014/main" id="{8B7C657B-FE68-4084-B5B7-1AB362A24B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559" y="3439020"/>
            <a:ext cx="3148720" cy="260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10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155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Trebuchet MS</vt:lpstr>
      <vt:lpstr>Wingdings 3</vt:lpstr>
      <vt:lpstr>Facet</vt:lpstr>
      <vt:lpstr>Project Update 3/20</vt:lpstr>
      <vt:lpstr>Received Arduino Parts</vt:lpstr>
      <vt:lpstr>Testing Circuit Relay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3/20</dc:title>
  <dc:creator>Joshua Todd Howard</dc:creator>
  <cp:lastModifiedBy>Joshua Todd Howard</cp:lastModifiedBy>
  <cp:revision>2</cp:revision>
  <dcterms:created xsi:type="dcterms:W3CDTF">2020-03-20T22:22:58Z</dcterms:created>
  <dcterms:modified xsi:type="dcterms:W3CDTF">2020-03-20T22:31:31Z</dcterms:modified>
</cp:coreProperties>
</file>